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sldIdLst>
    <p:sldId id="257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96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8977C1F-3422-4623-8594-87A97906BC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F75555A-973F-4BFC-89C6-87433C73BD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DEE73B-4D14-49B6-BE9F-C177F99C4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D5C8D1-53A0-499A-84DB-E3FE9D7DF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3E140FB-5A2E-4715-AC06-22CA77DC8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378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CA6B812-FFF5-4CF5-B652-87F82E370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5CD65FE-F20D-4A04-A48A-4868456C1C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9F6BD19-9386-4FC5-AE8D-151C76478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70B39DF-B4D8-4210-AF45-1070C5031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58C71F8-2FA4-484C-BFB5-6A668BD4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53465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B8377D46-18A6-4EE2-B533-315F5204D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5198CCF-F3C8-47B4-AAE0-564495205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6D57D9-A40E-4201-9369-AAE0EF6D4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E88276-4C2D-4C67-B6F0-41098DC7F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FD6BC96-9825-4D5C-8203-AE512E42E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1960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33A6884-0C50-46A2-AA13-5F65252A2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3EC09A-5E01-46FD-80BB-D8D728044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79F99C3-B8B3-4013-8BD1-783172B6C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33DE94C-DF2E-4666-9D5F-FB3655050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9D2F6ED-A8F7-4A02-91E2-19427A976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90746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DF53D32-96C5-4E1E-AF2B-191F32721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64A2FDC-6960-45E7-98C7-6F6BFF10B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0090293-C8EE-4E66-B2AB-F5823034C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DA642BB-0F54-476D-AB7D-B90D1CC3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20F3FE4-DE8A-41ED-B798-A32242CAE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49836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45CAB21-0AD1-4117-8E98-06650FDB6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FD2C5AB-C918-40EF-89C3-C3DBCE6A9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491A0F2-521B-4D8E-B18B-803E39A11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D8A0978-3192-42F3-AC3C-E00A69CAF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237700E-0C44-408C-AE9B-0AC3F6754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E9DF4FD-FAA1-419F-AE8C-FFAB3997B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938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C064DB9-AC52-48B7-B0DD-DB6FEABC8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FD7CE62-FED4-4D06-BFE3-741C7C457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4FE7713-7C7B-4C60-AEF7-9612E9526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C6282F6-B135-4B2B-A335-307EB4FFD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686080F-4B5C-471B-842E-A46DE32A2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F683CE7F-8B04-426A-8216-C8633174F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2D12990-AA42-47D1-994F-8CDFC4A0E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63FE61E-BA55-4518-8BF4-680A70EE9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3846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8B9F223-8944-4A26-A242-E1D49A6ED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DF3F65F-FAC7-4E7D-9DF2-6267CAA7D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D2EB8D7-E0DB-4CDC-A3EF-5E46497B7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5B6B3522-B64B-4671-B491-15E182B4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0547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F23FAD-E336-485A-A1D7-AB2919215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37C00ECB-4370-4F15-833C-75A437D31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87D8331-4A99-4DD7-AE5B-76631B94D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290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5EB95E-566A-47D8-8F60-B5A9F0985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77C7D7-37B5-405A-9A1E-B619CEC8D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EA4602F-4EBA-4E0B-B786-FAB692F6F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3650A3B-5343-4534-91E9-C09CF54D0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070BAFD-4DB9-4470-8A1F-6D9FD94CF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CE1BEE6-9375-48AF-8E5D-E7BBE0C5C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5599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925137-9980-4F46-9285-0B33BB936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B083DEE2-EB7E-4B1E-AFE6-EE9150CA95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F8BD3CB-C972-41A1-86DA-1C64339F6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28692DE-2CC9-4046-947E-0A831371E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B0682D8-1F9F-4010-B21B-20D6D49B1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489345E-EA28-4039-8C94-A4A7A6DF3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05943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5FA6CCDA-5F8C-4C25-94E9-5AD5D4CEE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2E4BB4F-318F-48EB-8E7A-E515567AE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89EB230-9926-4791-BBD3-8117077ADD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FC227-63E2-4BD0-8DB1-488D0D066D98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E99BA4-3E05-4280-99AF-0242E5735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93C32A1-589D-449F-A8C9-CB607C8F3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7033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55864" y="209725"/>
            <a:ext cx="11685864" cy="77178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098796" y="1065402"/>
            <a:ext cx="1" cy="55451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6503" y="4118995"/>
            <a:ext cx="11685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55864" y="1065402"/>
            <a:ext cx="11685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5894" y="360618"/>
            <a:ext cx="3655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LÆRINGSRAPPORT</a:t>
            </a:r>
            <a:endParaRPr lang="en-GB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74963" y="327170"/>
            <a:ext cx="24181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Dato:</a:t>
            </a:r>
          </a:p>
          <a:p>
            <a:r>
              <a:rPr lang="nb-NO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nb-NO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Konsekvens/potensiell konsekvens: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61950" y="334008"/>
            <a:ext cx="33554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dd</a:t>
            </a:r>
            <a:r>
              <a:rPr lang="nb-NO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/mm/</a:t>
            </a:r>
            <a:r>
              <a:rPr lang="nb-NO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åååå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629651" y="658102"/>
            <a:ext cx="33064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6274964" y="619399"/>
            <a:ext cx="5478421" cy="23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186791" y="4452103"/>
            <a:ext cx="57549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36703" y="1090989"/>
            <a:ext cx="14302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Kort beskrivelse: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082880" y="4118994"/>
            <a:ext cx="8515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Lærdom: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26503" y="4172023"/>
            <a:ext cx="28616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Årsak (direkte og bakenforliggende):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77387" y="1076873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Bilde(r):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5865" y="1341797"/>
            <a:ext cx="57549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6503" y="4421580"/>
            <a:ext cx="57549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216153" y="1353872"/>
            <a:ext cx="5537232" cy="26349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285226" y="1341797"/>
            <a:ext cx="5537232" cy="2634907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285226" y="4395993"/>
            <a:ext cx="5537232" cy="223859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6216153" y="4395992"/>
            <a:ext cx="5537232" cy="223859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4">
            <a:extLst>
              <a:ext uri="{FF2B5EF4-FFF2-40B4-BE49-F238E27FC236}">
                <a16:creationId xmlns:a16="http://schemas.microsoft.com/office/drawing/2014/main" id="{1E1972D9-0F87-4376-5F9B-885D26BA467B}"/>
              </a:ext>
            </a:extLst>
          </p:cNvPr>
          <p:cNvSpPr txBox="1"/>
          <p:nvPr/>
        </p:nvSpPr>
        <p:spPr>
          <a:xfrm>
            <a:off x="3977563" y="397835"/>
            <a:ext cx="2418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Høyrisikohendelser (HRI1) eller</a:t>
            </a:r>
          </a:p>
          <a:p>
            <a:r>
              <a:rPr lang="nb-NO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nb-NO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Hendelser med høyt skadepotensiale (HRI2)</a:t>
            </a: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e 3" descr="Et bilde som inneholder Font, Grafikk, grafisk design, logo&#10;&#10;KI-generert innhold kan være feil.">
            <a:extLst>
              <a:ext uri="{FF2B5EF4-FFF2-40B4-BE49-F238E27FC236}">
                <a16:creationId xmlns:a16="http://schemas.microsoft.com/office/drawing/2014/main" id="{F34F3D20-177E-347A-70D7-BDB6EC189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8521" y="114278"/>
            <a:ext cx="1693846" cy="641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271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resenstasjon - Norsk Industri" ma:contentTypeID="0x01010024A2C8D6A070534B9CF4AD2589879B1E04013E00458B9F18E1780D4DA6E7D5E934639A31" ma:contentTypeVersion="45" ma:contentTypeDescription="Opprett et nytt dokument." ma:contentTypeScope="" ma:versionID="1fc1969680f812de128e7cfa6104a4ac">
  <xsd:schema xmlns:xsd="http://www.w3.org/2001/XMLSchema" xmlns:xs="http://www.w3.org/2001/XMLSchema" xmlns:p="http://schemas.microsoft.com/office/2006/metadata/properties" xmlns:ns2="f909def9-6662-4ec9-b2d2-41be86eee7c4" xmlns:ns3="749ab8b6-ff35-4a4f-9f18-9cef83ce6420" xmlns:ns4="a0f58ce9-b21f-44eb-88c9-0b76be283c2f" targetNamespace="http://schemas.microsoft.com/office/2006/metadata/properties" ma:root="true" ma:fieldsID="a4afb1bff6dacc7a01c9d99ba8526c66" ns2:_="" ns3:_="" ns4:_="">
    <xsd:import namespace="f909def9-6662-4ec9-b2d2-41be86eee7c4"/>
    <xsd:import namespace="749ab8b6-ff35-4a4f-9f18-9cef83ce6420"/>
    <xsd:import namespace="a0f58ce9-b21f-44eb-88c9-0b76be283c2f"/>
    <xsd:element name="properties">
      <xsd:complexType>
        <xsd:sequence>
          <xsd:element name="documentManagement">
            <xsd:complexType>
              <xsd:all>
                <xsd:element ref="ns2:NHO_DocumentStatus" minOccurs="0"/>
                <xsd:element ref="ns2:NHO_DocumentProperty" minOccurs="0"/>
                <xsd:element ref="ns2:NHO_DocumentDate" minOccurs="0"/>
                <xsd:element ref="ns2:c33924c3673147c88830f2707c1978bc" minOccurs="0"/>
                <xsd:element ref="ns3:TaxCatchAll" minOccurs="0"/>
                <xsd:element ref="ns3:TaxCatchAllLabel" minOccurs="0"/>
                <xsd:element ref="ns2:p8a47c7619634ae9930087b62d76e394" minOccurs="0"/>
                <xsd:element ref="ns3:TaxKeywordTaxHTField" minOccurs="0"/>
                <xsd:element ref="ns2:ARENA_DocumentReference" minOccurs="0"/>
                <xsd:element ref="ns2:ARENA_DocumentRecipient" minOccurs="0"/>
                <xsd:element ref="ns2:ARENA_DocumentSender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9def9-6662-4ec9-b2d2-41be86eee7c4" elementFormDefault="qualified">
    <xsd:import namespace="http://schemas.microsoft.com/office/2006/documentManagement/types"/>
    <xsd:import namespace="http://schemas.microsoft.com/office/infopath/2007/PartnerControls"/>
    <xsd:element name="NHO_DocumentStatus" ma:index="8" nillable="true" ma:displayName="Status" ma:default="Under behandling" ma:description="Status" ma:format="Dropdown" ma:internalName="NHO_DocumentStatus" ma:readOnly="false">
      <xsd:simpleType>
        <xsd:restriction base="dms:Choice">
          <xsd:enumeration value="Under behandling"/>
          <xsd:enumeration value="Til fordeling"/>
          <xsd:enumeration value="Arkivert"/>
        </xsd:restriction>
      </xsd:simpleType>
    </xsd:element>
    <xsd:element name="NHO_DocumentProperty" ma:index="9" nillable="true" ma:displayName="Inn/ut/internt" ma:default="Internt" ma:description="Inn/ut/internt" ma:format="Dropdown" ma:internalName="NHO_DocumentProperty" ma:readOnly="false">
      <xsd:simpleType>
        <xsd:restriction base="dms:Choice">
          <xsd:enumeration value="Internt"/>
          <xsd:enumeration value="Ut"/>
          <xsd:enumeration value="Inn"/>
        </xsd:restriction>
      </xsd:simpleType>
    </xsd:element>
    <xsd:element name="NHO_DocumentDate" ma:index="10" nillable="true" ma:displayName="Dokumentdato" ma:description="Dokumentdato" ma:format="DateOnly" ma:internalName="NHO_DocumentDate" ma:readOnly="false">
      <xsd:simpleType>
        <xsd:restriction base="dms:DateTime"/>
      </xsd:simpleType>
    </xsd:element>
    <xsd:element name="c33924c3673147c88830f2707c1978bc" ma:index="11" nillable="true" ma:taxonomy="true" ma:internalName="c33924c3673147c88830f2707c1978bc" ma:taxonomyFieldName="NhoMmdCaseWorker" ma:displayName="Saksbehandler" ma:readOnly="false" ma:fieldId="{c33924c3-6731-47c8-8830-f2707c1978bc}" ma:sspId="9119b49b-2cc3-444e-b755-8692f4554da6" ma:termSetId="a75e361f-3881-449b-8e3a-eada1710eb3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8a47c7619634ae9930087b62d76e394" ma:index="15" nillable="true" ma:taxonomy="true" ma:internalName="p8a47c7619634ae9930087b62d76e394" ma:taxonomyFieldName="NHO_OrganisationUnit" ma:displayName="Organisasjonsenhet" ma:readOnly="false" ma:fieldId="{98a47c76-1963-4ae9-9300-87b62d76e394}" ma:sspId="9119b49b-2cc3-444e-b755-8692f4554da6" ma:termSetId="4686cc46-fb62-423b-8caf-c5de8864a4b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RENA_DocumentReference" ma:index="19" nillable="true" ma:displayName="Deres referanse" ma:description="Deres referanse" ma:internalName="ARENA_DocumentReference" ma:readOnly="false">
      <xsd:simpleType>
        <xsd:restriction base="dms:Text"/>
      </xsd:simpleType>
    </xsd:element>
    <xsd:element name="ARENA_DocumentRecipient" ma:index="20" nillable="true" ma:displayName="Mottaker" ma:description="Mottaker" ma:internalName="ARENA_DocumentRecipient" ma:readOnly="false">
      <xsd:simpleType>
        <xsd:restriction base="dms:Text"/>
      </xsd:simpleType>
    </xsd:element>
    <xsd:element name="ARENA_DocumentSender" ma:index="21" nillable="true" ma:displayName="Avsender" ma:description="Avsender" ma:internalName="ARENA_DocumentSender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9ab8b6-ff35-4a4f-9f18-9cef83ce642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description="" ma:hidden="true" ma:list="{ced5c8f2-7b19-4243-81e2-0810ff76c69a}" ma:internalName="TaxCatchAll" ma:showField="CatchAllData" ma:web="a0f58ce9-b21f-44eb-88c9-0b76be283c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Taxonomy Catch All Column1" ma:description="" ma:hidden="true" ma:list="{ced5c8f2-7b19-4243-81e2-0810ff76c69a}" ma:internalName="TaxCatchAllLabel" ma:readOnly="true" ma:showField="CatchAllDataLabel" ma:web="a0f58ce9-b21f-44eb-88c9-0b76be283c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7" nillable="true" ma:taxonomy="true" ma:internalName="TaxKeywordTaxHTField" ma:taxonomyFieldName="TaxKeyword" ma:displayName="Organisasjonsnøkkelord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f58ce9-b21f-44eb-88c9-0b76be283c2f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Dokument-ID-verdi" ma:description="Verdien for dokument-IDen som er tilordnet elementet." ma:internalName="_dlc_DocId" ma:readOnly="true">
      <xsd:simpleType>
        <xsd:restriction base="dms:Text"/>
      </xsd:simpleType>
    </xsd:element>
    <xsd:element name="_dlc_DocIdUrl" ma:index="23" nillable="true" ma:displayName="Dokument-ID" ma:description="Fast kobling til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Fast ID" ma:description="Behold IDen ved tilleggin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?mso-contentType ?>
<SharedContentType xmlns="Microsoft.SharePoint.Taxonomy.ContentTypeSync" SourceId="9119b49b-2cc3-444e-b755-8692f4554da6" ContentTypeId="0x01010024A2C8D6A070534B9CF4AD2589879B1E04013E" PreviousValue="false"/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HO_DocumentProperty xmlns="f909def9-6662-4ec9-b2d2-41be86eee7c4">Internt</NHO_DocumentProperty>
    <ARENA_DocumentReference xmlns="f909def9-6662-4ec9-b2d2-41be86eee7c4" xsi:nil="true"/>
    <NHO_DocumentDate xmlns="f909def9-6662-4ec9-b2d2-41be86eee7c4" xsi:nil="true"/>
    <p8a47c7619634ae9930087b62d76e394 xmlns="f909def9-6662-4ec9-b2d2-41be86eee7c4">
      <Terms xmlns="http://schemas.microsoft.com/office/infopath/2007/PartnerControls"/>
    </p8a47c7619634ae9930087b62d76e394>
    <TaxCatchAll xmlns="749ab8b6-ff35-4a4f-9f18-9cef83ce6420" xsi:nil="true"/>
    <ARENA_DocumentRecipient xmlns="f909def9-6662-4ec9-b2d2-41be86eee7c4" xsi:nil="true"/>
    <TaxKeywordTaxHTField xmlns="749ab8b6-ff35-4a4f-9f18-9cef83ce6420">
      <Terms xmlns="http://schemas.microsoft.com/office/infopath/2007/PartnerControls"/>
    </TaxKeywordTaxHTField>
    <ARENA_DocumentSender xmlns="f909def9-6662-4ec9-b2d2-41be86eee7c4" xsi:nil="true"/>
    <NHO_DocumentStatus xmlns="f909def9-6662-4ec9-b2d2-41be86eee7c4">Under behandling</NHO_DocumentStatus>
    <c33924c3673147c88830f2707c1978bc xmlns="f909def9-6662-4ec9-b2d2-41be86eee7c4">
      <Terms xmlns="http://schemas.microsoft.com/office/infopath/2007/PartnerControls"/>
    </c33924c3673147c88830f2707c1978bc>
    <_dlc_DocId xmlns="a0f58ce9-b21f-44eb-88c9-0b76be283c2f">NI01-1398452875-270909</_dlc_DocId>
    <_dlc_DocIdUrl xmlns="a0f58ce9-b21f-44eb-88c9-0b76be283c2f">
      <Url>https://nhosp.sharepoint.com/sites/Noind/_layouts/15/DocIdRedir.aspx?ID=NI01-1398452875-270909</Url>
      <Description>NI01-1398452875-270909</Description>
    </_dlc_DocIdUrl>
  </documentManagement>
</p:properties>
</file>

<file path=customXml/itemProps1.xml><?xml version="1.0" encoding="utf-8"?>
<ds:datastoreItem xmlns:ds="http://schemas.openxmlformats.org/officeDocument/2006/customXml" ds:itemID="{4007BE97-99D3-4D14-B168-48304C4FAC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09def9-6662-4ec9-b2d2-41be86eee7c4"/>
    <ds:schemaRef ds:uri="749ab8b6-ff35-4a4f-9f18-9cef83ce6420"/>
    <ds:schemaRef ds:uri="a0f58ce9-b21f-44eb-88c9-0b76be283c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57EDA9-C262-4AE5-8464-924B33AF86E9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46757664-D8A3-4DCA-B04F-057D371E13D0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D282BF14-1C38-4539-AA1D-D6C99CEAFF82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1E082D5B-9C2D-4A4C-8CC7-81EE52F77D4A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84CC44D9-2F7A-4C31-8D41-04A75D1D59CA}">
  <ds:schemaRefs>
    <ds:schemaRef ds:uri="http://purl.org/dc/elements/1.1/"/>
    <ds:schemaRef ds:uri="http://schemas.microsoft.com/office/2006/metadata/properties"/>
    <ds:schemaRef ds:uri="749ab8b6-ff35-4a4f-9f18-9cef83ce6420"/>
    <ds:schemaRef ds:uri="a0f58ce9-b21f-44eb-88c9-0b76be283c2f"/>
    <ds:schemaRef ds:uri="f909def9-6662-4ec9-b2d2-41be86eee7c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Pernille Vogt</dc:creator>
  <cp:lastModifiedBy>Tone Buene</cp:lastModifiedBy>
  <cp:revision>4</cp:revision>
  <dcterms:created xsi:type="dcterms:W3CDTF">2019-01-04T15:48:02Z</dcterms:created>
  <dcterms:modified xsi:type="dcterms:W3CDTF">2025-11-03T14:48:55Z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0x01010024A2C8D6A070534B9CF4AD2589879B1E04013E00458B9F18E1780D4DA6E7D5E934639A31</vt:lpwstr>
  </property>
  <property fmtid="{D5CDD505-2E9C-101B-9397-08002B2CF9AE}" pid="3" name="TaxKeyword">
    <vt:lpwstr/>
  </property>
  <property fmtid="{D5CDD505-2E9C-101B-9397-08002B2CF9AE}" pid="4" name="NhoMmdCaseWorker">
    <vt:lpwstr/>
  </property>
  <property fmtid="{D5CDD505-2E9C-101B-9397-08002B2CF9AE}" pid="5" name="_dlc_DocIdItemGuid">
    <vt:lpwstr>71a84d25-2f1e-4e76-a617-fa5a2b398b94</vt:lpwstr>
  </property>
  <property fmtid="{D5CDD505-2E9C-101B-9397-08002B2CF9AE}" pid="6" name="NHO_OrganisationUnit">
    <vt:lpwstr/>
  </property>
  <property fmtid="{D5CDD505-2E9C-101B-9397-08002B2CF9AE}" pid="7" name="MediaServiceImageTags">
    <vt:lpwstr/>
  </property>
  <property fmtid="{D5CDD505-2E9C-101B-9397-08002B2CF9AE}" pid="8" name="lcf76f155ced4ddcb4097134ff3c332f">
    <vt:lpwstr/>
  </property>
  <property fmtid="{D5CDD505-2E9C-101B-9397-08002B2CF9AE}" pid="9" name="Godkjenningsstatus">
    <vt:lpwstr/>
  </property>
  <property fmtid="{D5CDD505-2E9C-101B-9397-08002B2CF9AE}" pid="10" name="Sendtfra">
    <vt:lpwstr/>
  </property>
  <property fmtid="{D5CDD505-2E9C-101B-9397-08002B2CF9AE}" pid="11" name="SharedWithUsers">
    <vt:lpwstr/>
  </property>
</Properties>
</file>